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28" r:id="rId3"/>
  </p:sldMasterIdLst>
  <p:sldIdLst>
    <p:sldId id="256" r:id="rId4"/>
    <p:sldId id="257" r:id="rId5"/>
    <p:sldId id="258" r:id="rId6"/>
    <p:sldId id="265" r:id="rId7"/>
    <p:sldId id="269" r:id="rId8"/>
    <p:sldId id="266" r:id="rId9"/>
    <p:sldId id="270" r:id="rId10"/>
    <p:sldId id="267" r:id="rId11"/>
    <p:sldId id="271" r:id="rId12"/>
    <p:sldId id="268" r:id="rId13"/>
    <p:sldId id="272" r:id="rId14"/>
    <p:sldId id="274" r:id="rId15"/>
    <p:sldId id="275" r:id="rId16"/>
    <p:sldId id="276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6D17-7AF2-4ACA-887A-A5B942BFA2F2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551E-3E5C-4AF7-927A-81D6EC259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AF5D-A21B-4593-9627-B942E56AAB3B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AB86-2A80-45E8-A7C3-B7AF7271E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E018-F90C-40B6-AEDF-C2C199774823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7A67-9B0B-4788-8DDE-5C75EB5D2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CD5E4-CDD3-473B-92A6-56A67D0F3BED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E5B0-31D6-4216-8391-5212A6FCC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DA52-2CD2-49D6-9EC1-1B44F9293C64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1C8F-049F-4EA1-9CCE-A03DECDFF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8B0B-5CC5-4136-9FDA-B06D478CE719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6834C-4236-438F-9962-55E44E396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B3DCD-6093-4F5B-B38A-3172359AB83A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76CE-4F11-4D56-8166-5C481EDE4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AC22-F8DD-425A-B3E1-53F13C3FB7D1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941D-713F-48A9-9871-0B845099C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9CB9-1F46-4338-8B61-4FE6F5673C8D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635F-0A5E-4E38-9DE9-354D03CC7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2096-8376-4814-AC9E-F0F38CAF0E19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224D-A723-4EEB-9371-18836D8F6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C403-1943-42CE-A39F-A0E5B0D4537A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1AB8-B52B-439C-BCBC-7CCB827CD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53B8-C464-4357-B46E-566CB5432232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B7BF8-66C1-424D-84B6-6730C08A8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DE87-5619-4E44-9BBD-5496B322F143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53BD2-B600-4DE1-8F0B-E8515022D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6F74-0036-4136-9EB0-24061F182372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6B1B-F709-469F-A1D0-05D868858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B623-C156-4AB7-A807-186DBF9CA4B4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901B-D022-44E0-B13D-149FEF0AF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1D3F4-09D5-4F31-97E3-9F945A308C61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2E73-3A58-4DFA-A62C-FA37B4D44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627D-ACBF-4B89-9E7C-7FC84CE5D2F8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5C3C-D020-478C-9C19-027724902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AE4B-D7F4-4B36-BCB2-7DCD5A7AE91C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740E-1451-4A84-8CAB-CDC6E710E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3F6A-2FF8-4B6E-ABC5-0B6D16EB678B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A5EA-1A68-45A2-AB44-8141AABD7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00B0C-B301-4004-B33A-043940214A77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7354-A96A-4F26-8312-F629D64EA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E71EC-884D-41B9-9EC3-8FF034985B11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E0F02-F9AE-470D-A3DB-869988152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CB68-E41C-4522-BC0F-CC4F5AD226D0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1E73-BE0B-48FC-862D-7596A7DE0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2E57-F8D7-42A7-B87D-1DF3910FBA32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9269-8CAB-41B5-9FB8-18B0C4859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A6F0-3714-4897-8A1B-29A77B73A88B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5D90-3160-4085-89CA-852323559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5730-BB7B-4FDC-9D8F-46651F82D334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ADD5-798D-4755-9F4A-2AD481218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05F8-98A0-496D-A8CA-52D264A9A98E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91F0-683E-4F9E-948B-03303B36F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3D04-9F2F-4A2F-84B2-710EFEB5B31D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1D8C-92CD-4073-8436-1BA7A702F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8BAD-E01F-4334-ABB0-EFB34E0A2F21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E499-F74C-4306-8055-2A1DC0291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0B90-5427-4779-8DB0-47F6A74E78AE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8FF4C-8A6C-44C9-9B6A-6F5289A37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E0BA2-B759-4625-92FA-72290040FA69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147DA-47EC-4923-ACD3-A13DF8286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CE53-96EB-43DC-9A9E-0F3DA40CC9E7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0ADBE-2FC7-45EA-9639-DEBE5E67B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B43C-3122-4EB2-B3C4-EE863343E1CB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79D5CA-3DA8-4C72-B08A-E664802DF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BBA7-335F-4AF6-B916-EE2B6A0E4565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46FD-9A7C-4E13-BCF5-DD6EEB815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26EC50B-B022-4EBE-AE9E-3519CCD69E50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D2464AA-BA16-4183-9D54-5A30737AB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43" r:id="rId2"/>
    <p:sldLayoutId id="2147483863" r:id="rId3"/>
    <p:sldLayoutId id="2147483842" r:id="rId4"/>
    <p:sldLayoutId id="2147483841" r:id="rId5"/>
    <p:sldLayoutId id="2147483840" r:id="rId6"/>
    <p:sldLayoutId id="2147483839" r:id="rId7"/>
    <p:sldLayoutId id="2147483864" r:id="rId8"/>
    <p:sldLayoutId id="2147483865" r:id="rId9"/>
    <p:sldLayoutId id="2147483838" r:id="rId10"/>
    <p:sldLayoutId id="214748383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50594C-F7EF-4C19-B511-A4DACFF88AE7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9FB698-3C66-4365-83DC-8FCA7721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2" r:id="rId2"/>
    <p:sldLayoutId id="2147483866" r:id="rId3"/>
    <p:sldLayoutId id="2147483851" r:id="rId4"/>
    <p:sldLayoutId id="2147483850" r:id="rId5"/>
    <p:sldLayoutId id="2147483849" r:id="rId6"/>
    <p:sldLayoutId id="2147483848" r:id="rId7"/>
    <p:sldLayoutId id="2147483847" r:id="rId8"/>
    <p:sldLayoutId id="2147483846" r:id="rId9"/>
    <p:sldLayoutId id="2147483845" r:id="rId10"/>
    <p:sldLayoutId id="21474838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61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39E411-12CF-4B90-A4C4-75F1ED94F1FC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8FCEE-6427-48B9-98CE-D000202D8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1" r:id="rId2"/>
    <p:sldLayoutId id="2147483868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69" r:id="rId9"/>
    <p:sldLayoutId id="2147483855" r:id="rId10"/>
    <p:sldLayoutId id="214748385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7;&#1090;&#1086;%20&#1082;%20&#1086;&#1076;&#1085;&#1086;&#1084;&#1091;%20-%20&#1047;&#1072;&#1089;&#1090;&#1072;&#1074;&#1082;&#1072;.mp3" TargetMode="External"/><Relationship Id="rId6" Type="http://schemas.openxmlformats.org/officeDocument/2006/relationships/image" Target="../media/image57.png"/><Relationship Id="rId5" Type="http://schemas.openxmlformats.org/officeDocument/2006/relationships/image" Target="../media/image56.gif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sto-k-odnomu-ne-pravilnyj-otvet-vonlainenet-znakomstva_(mu.fm).mp3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sto-k-odnomu-ne-pravilnyj-otvet-vonlainenet-znakomstva_(mu.fm).mp3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sto-k-odnomu-ne-pravilnyj-otvet-vonlainenet-znakomstva_(mu.fm).mp3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sto-k-odnomu-ne-pravilnyj-otvet-vonlainenet-znakomstva_(mu.fm).mp3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sto-k-odnomu-ne-pravilnyj-otvet-vonlainenet-znakomstva_(mu.fm).mp3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7;&#1090;&#1086;%20&#1082;%20&#1086;&#1076;&#1085;&#1086;&#1084;&#1091;%20-%20&#1047;&#1072;&#1089;&#1090;&#1072;&#1074;&#1082;&#1072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7;&#1090;&#1086;%20&#1082;%20&#1086;&#1076;&#1085;&#1086;&#1084;&#1091;%20-%20&#1047;&#1072;&#1089;&#1090;&#1072;&#1074;&#1082;&#1072;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7;&#1090;&#1086;%20&#1082;%20&#1086;&#1076;&#1085;&#1086;&#1084;&#1091;%20-%20&#1047;&#1072;&#1089;&#1090;&#1072;&#1074;&#1082;&#1072;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7;&#1090;&#1086;%20&#1082;%20&#1086;&#1076;&#1085;&#1086;&#1084;&#1091;%20-%20&#1047;&#1072;&#1089;&#1090;&#1072;&#1074;&#1082;&#1072;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-387350"/>
            <a:ext cx="516572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6"/>
          <p:cNvSpPr txBox="1">
            <a:spLocks noChangeArrowheads="1"/>
          </p:cNvSpPr>
          <p:nvPr/>
        </p:nvSpPr>
        <p:spPr bwMode="auto">
          <a:xfrm>
            <a:off x="3929058" y="6215082"/>
            <a:ext cx="4999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Свеженцева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О.М.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8463" y="2114550"/>
            <a:ext cx="5430837" cy="2859088"/>
          </a:xfrm>
          <a:prstGeom prst="rect">
            <a:avLst/>
          </a:prstGeom>
          <a:noFill/>
        </p:spPr>
      </p:pic>
      <p:pic>
        <p:nvPicPr>
          <p:cNvPr id="47108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003300"/>
            <a:ext cx="2868613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то к одному - 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1533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3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формы взаимодействия педагога с родителями по театральной деятельности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500174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Родительское собрание  23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5065" y="1448335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00093" y="1421976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35716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2357430"/>
            <a:ext cx="5145209" cy="6098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Мастер –классы                21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8794" y="307181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Папка-раскладушка          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28794" y="3857628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Консультации                   15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57356" y="4643446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Развлечение                        5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57356" y="5429264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Выставка                             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357827"/>
            <a:ext cx="5286412" cy="1500174"/>
          </a:xfrm>
          <a:prstGeom prst="rect">
            <a:avLst/>
          </a:prstGeom>
          <a:noFill/>
        </p:spPr>
      </p:pic>
      <p:pic>
        <p:nvPicPr>
          <p:cNvPr id="36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572008"/>
            <a:ext cx="5286412" cy="1401763"/>
          </a:xfrm>
          <a:prstGeom prst="rect">
            <a:avLst/>
          </a:prstGeom>
          <a:noFill/>
        </p:spPr>
      </p:pic>
      <p:pic>
        <p:nvPicPr>
          <p:cNvPr id="35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786190"/>
            <a:ext cx="5286412" cy="1500198"/>
          </a:xfrm>
          <a:prstGeom prst="rect">
            <a:avLst/>
          </a:prstGeom>
          <a:noFill/>
        </p:spPr>
      </p:pic>
      <p:pic>
        <p:nvPicPr>
          <p:cNvPr id="34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000372"/>
            <a:ext cx="5214974" cy="1401763"/>
          </a:xfrm>
          <a:prstGeom prst="rect">
            <a:avLst/>
          </a:prstGeom>
          <a:noFill/>
        </p:spPr>
      </p:pic>
      <p:pic>
        <p:nvPicPr>
          <p:cNvPr id="33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285992"/>
            <a:ext cx="5286412" cy="1401763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428736"/>
            <a:ext cx="5286412" cy="1428760"/>
          </a:xfrm>
          <a:prstGeom prst="rect">
            <a:avLst/>
          </a:prstGeom>
          <a:noFill/>
        </p:spPr>
      </p:pic>
      <p:pic>
        <p:nvPicPr>
          <p:cNvPr id="43" name="sto-k-odnomu-ne-pravilnyj-otvet-vonlainenet-znakomstva_(mu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30003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4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Ю.Никулин                        21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известный актёр?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1911" y="2023955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А.Абдулов                          19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0167" y="284947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Г.Вицин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594" y="37170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А.Миронов                        15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0167" y="4581128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Л. Филатов                           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167" y="55172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Карачинцев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5065" y="1448335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00093" y="1421976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35716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142984"/>
            <a:ext cx="5218113" cy="1390650"/>
          </a:xfrm>
          <a:prstGeom prst="rect">
            <a:avLst/>
          </a:prstGeom>
          <a:noFill/>
        </p:spPr>
      </p:pic>
      <p:pic>
        <p:nvPicPr>
          <p:cNvPr id="33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000240"/>
            <a:ext cx="5286412" cy="1390650"/>
          </a:xfrm>
          <a:prstGeom prst="rect">
            <a:avLst/>
          </a:prstGeom>
          <a:noFill/>
        </p:spPr>
      </p:pic>
      <p:pic>
        <p:nvPicPr>
          <p:cNvPr id="34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786058"/>
            <a:ext cx="5286412" cy="1390650"/>
          </a:xfrm>
          <a:prstGeom prst="rect">
            <a:avLst/>
          </a:prstGeom>
          <a:noFill/>
        </p:spPr>
      </p:pic>
      <p:pic>
        <p:nvPicPr>
          <p:cNvPr id="35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5" y="3643314"/>
            <a:ext cx="5214974" cy="1390650"/>
          </a:xfrm>
          <a:prstGeom prst="rect">
            <a:avLst/>
          </a:prstGeom>
          <a:noFill/>
        </p:spPr>
      </p:pic>
      <p:pic>
        <p:nvPicPr>
          <p:cNvPr id="36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500570"/>
            <a:ext cx="5286412" cy="1390650"/>
          </a:xfrm>
          <a:prstGeom prst="rect">
            <a:avLst/>
          </a:prstGeom>
          <a:noFill/>
        </p:spPr>
      </p:pic>
      <p:pic>
        <p:nvPicPr>
          <p:cNvPr id="37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5467350"/>
            <a:ext cx="5286412" cy="1390650"/>
          </a:xfrm>
          <a:prstGeom prst="rect">
            <a:avLst/>
          </a:prstGeom>
          <a:noFill/>
        </p:spPr>
      </p:pic>
      <p:pic>
        <p:nvPicPr>
          <p:cNvPr id="39" name="sto-k-odnomu-ne-pravilnyj-otvet-vonlainenet-znakomstva_(mu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049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Цветы                                 38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обычно дарят артисту?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1911" y="2023955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Игрушку                            27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0167" y="284947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Конфеты                             13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594" y="37170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Шоколадку                           9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0167" y="4581128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Торт                                     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167" y="55172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Открытку                             3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5065" y="1448335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00093" y="1421976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35716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000240"/>
            <a:ext cx="5286412" cy="1390650"/>
          </a:xfrm>
          <a:prstGeom prst="rect">
            <a:avLst/>
          </a:prstGeom>
          <a:noFill/>
        </p:spPr>
      </p:pic>
      <p:pic>
        <p:nvPicPr>
          <p:cNvPr id="34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142984"/>
            <a:ext cx="5218113" cy="1390650"/>
          </a:xfrm>
          <a:prstGeom prst="rect">
            <a:avLst/>
          </a:prstGeom>
          <a:noFill/>
        </p:spPr>
      </p:pic>
      <p:pic>
        <p:nvPicPr>
          <p:cNvPr id="35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786058"/>
            <a:ext cx="5286412" cy="1390650"/>
          </a:xfrm>
          <a:prstGeom prst="rect">
            <a:avLst/>
          </a:prstGeom>
          <a:noFill/>
        </p:spPr>
      </p:pic>
      <p:pic>
        <p:nvPicPr>
          <p:cNvPr id="36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714752"/>
            <a:ext cx="5218113" cy="1390650"/>
          </a:xfrm>
          <a:prstGeom prst="rect">
            <a:avLst/>
          </a:prstGeom>
          <a:noFill/>
        </p:spPr>
      </p:pic>
      <p:pic>
        <p:nvPicPr>
          <p:cNvPr id="37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500570"/>
            <a:ext cx="5218113" cy="1390650"/>
          </a:xfrm>
          <a:prstGeom prst="rect">
            <a:avLst/>
          </a:prstGeom>
          <a:noFill/>
        </p:spPr>
      </p:pic>
      <p:pic>
        <p:nvPicPr>
          <p:cNvPr id="38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5467350"/>
            <a:ext cx="5286412" cy="1390650"/>
          </a:xfrm>
          <a:prstGeom prst="rect">
            <a:avLst/>
          </a:prstGeom>
          <a:noFill/>
        </p:spPr>
      </p:pic>
      <p:pic>
        <p:nvPicPr>
          <p:cNvPr id="39" name="sto-k-odnomu-ne-pravilnyj-otvet-vonlainenet-znakomstva_(mu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10" y="3143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049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6796" y="119675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Смотрят спектакль            35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зрители делают в театре?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1911" y="2023955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Аплодируют                      27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0167" y="284947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Кушают                              15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594" y="37170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Спят                                    12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0167" y="4581128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Кричат                                10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167" y="551723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Разговаривают                     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5065" y="1448335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00093" y="1421976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596" y="35716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Прямоугольник 3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000240"/>
            <a:ext cx="5286412" cy="1395412"/>
          </a:xfrm>
          <a:prstGeom prst="rect">
            <a:avLst/>
          </a:prstGeom>
          <a:noFill/>
        </p:spPr>
      </p:pic>
      <p:pic>
        <p:nvPicPr>
          <p:cNvPr id="39" name="Прямоугольник 3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142984"/>
            <a:ext cx="5218112" cy="1395412"/>
          </a:xfrm>
          <a:prstGeom prst="rect">
            <a:avLst/>
          </a:prstGeom>
          <a:noFill/>
        </p:spPr>
      </p:pic>
      <p:pic>
        <p:nvPicPr>
          <p:cNvPr id="40" name="Прямоугольник 3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786058"/>
            <a:ext cx="5218112" cy="1395412"/>
          </a:xfrm>
          <a:prstGeom prst="rect">
            <a:avLst/>
          </a:prstGeom>
          <a:noFill/>
        </p:spPr>
      </p:pic>
      <p:pic>
        <p:nvPicPr>
          <p:cNvPr id="41" name="Прямоугольник 3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643314"/>
            <a:ext cx="5214974" cy="1428760"/>
          </a:xfrm>
          <a:prstGeom prst="rect">
            <a:avLst/>
          </a:prstGeom>
          <a:noFill/>
        </p:spPr>
      </p:pic>
      <p:pic>
        <p:nvPicPr>
          <p:cNvPr id="42" name="Прямоугольник 3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500570"/>
            <a:ext cx="5214974" cy="1428760"/>
          </a:xfrm>
          <a:prstGeom prst="rect">
            <a:avLst/>
          </a:prstGeom>
          <a:noFill/>
        </p:spPr>
      </p:pic>
      <p:pic>
        <p:nvPicPr>
          <p:cNvPr id="43" name="Прямоугольник 3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5462588"/>
            <a:ext cx="5286412" cy="1395412"/>
          </a:xfrm>
          <a:prstGeom prst="rect">
            <a:avLst/>
          </a:prstGeom>
          <a:noFill/>
        </p:spPr>
      </p:pic>
      <p:pic>
        <p:nvPicPr>
          <p:cNvPr id="33" name="sto-k-odnomu-ne-pravilnyj-otvet-vonlainenet-znakomstva_(mu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3143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049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2000240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Режиссёр                            19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Люди, какой профессии работают в театре?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857496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Гримёр                             15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371475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Сценарист, драматург       12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21442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Актёр                                  42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0167" y="4581128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Стилист                              10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5500702"/>
            <a:ext cx="511256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Уборщик                              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5065" y="1448335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00093" y="1421976"/>
            <a:ext cx="936104" cy="1151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Прямоугольник 31"/>
          <p:cNvGrpSpPr>
            <a:grpSpLocks/>
          </p:cNvGrpSpPr>
          <p:nvPr/>
        </p:nvGrpSpPr>
        <p:grpSpPr bwMode="auto">
          <a:xfrm>
            <a:off x="285720" y="285728"/>
            <a:ext cx="8626475" cy="841375"/>
            <a:chOff x="180" y="184"/>
            <a:chExt cx="5434" cy="530"/>
          </a:xfrm>
        </p:grpSpPr>
        <p:pic>
          <p:nvPicPr>
            <p:cNvPr id="52246" name="Прямоугольник 3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" y="184"/>
              <a:ext cx="5434" cy="530"/>
            </a:xfrm>
            <a:prstGeom prst="rect">
              <a:avLst/>
            </a:prstGeom>
            <a:noFill/>
          </p:spPr>
        </p:pic>
        <p:sp>
          <p:nvSpPr>
            <p:cNvPr id="52247" name="Text Box 23"/>
            <p:cNvSpPr txBox="1">
              <a:spLocks noChangeArrowheads="1"/>
            </p:cNvSpPr>
            <p:nvPr/>
          </p:nvSpPr>
          <p:spPr bwMode="auto">
            <a:xfrm>
              <a:off x="225" y="210"/>
              <a:ext cx="5352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4000" b="1">
                <a:solidFill>
                  <a:srgbClr val="B2E4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4" name="Прямоугольник 3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142984"/>
            <a:ext cx="5289550" cy="1500198"/>
          </a:xfrm>
          <a:prstGeom prst="rect">
            <a:avLst/>
          </a:prstGeom>
          <a:noFill/>
        </p:spPr>
      </p:pic>
      <p:pic>
        <p:nvPicPr>
          <p:cNvPr id="45" name="Прямоугольник 3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928802"/>
            <a:ext cx="5286412" cy="1500198"/>
          </a:xfrm>
          <a:prstGeom prst="rect">
            <a:avLst/>
          </a:prstGeom>
          <a:noFill/>
        </p:spPr>
      </p:pic>
      <p:pic>
        <p:nvPicPr>
          <p:cNvPr id="46" name="Прямоугольник 3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857496"/>
            <a:ext cx="5286412" cy="1395412"/>
          </a:xfrm>
          <a:prstGeom prst="rect">
            <a:avLst/>
          </a:prstGeom>
          <a:noFill/>
        </p:spPr>
      </p:pic>
      <p:pic>
        <p:nvPicPr>
          <p:cNvPr id="47" name="Прямоугольник 3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714752"/>
            <a:ext cx="5286412" cy="1395412"/>
          </a:xfrm>
          <a:prstGeom prst="rect">
            <a:avLst/>
          </a:prstGeom>
          <a:noFill/>
        </p:spPr>
      </p:pic>
      <p:pic>
        <p:nvPicPr>
          <p:cNvPr id="48" name="Прямоугольник 3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572008"/>
            <a:ext cx="5286412" cy="1395412"/>
          </a:xfrm>
          <a:prstGeom prst="rect">
            <a:avLst/>
          </a:prstGeom>
          <a:noFill/>
        </p:spPr>
      </p:pic>
      <p:pic>
        <p:nvPicPr>
          <p:cNvPr id="49" name="Прямоугольник 3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5462588"/>
            <a:ext cx="5218112" cy="1395412"/>
          </a:xfrm>
          <a:prstGeom prst="rect">
            <a:avLst/>
          </a:prstGeom>
          <a:noFill/>
        </p:spPr>
      </p:pic>
      <p:pic>
        <p:nvPicPr>
          <p:cNvPr id="33" name="sto-k-odnomu-ne-pravilnyj-otvet-vonlainenet-znakomstva_(mu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42910" y="3143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049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52488"/>
            <a:ext cx="30003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8463" y="2114550"/>
            <a:ext cx="6473825" cy="4090988"/>
          </a:xfrm>
          <a:prstGeom prst="rect">
            <a:avLst/>
          </a:prstGeom>
          <a:noFill/>
        </p:spPr>
      </p:pic>
      <p:pic>
        <p:nvPicPr>
          <p:cNvPr id="6" name="Сто к одному - 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21520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3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928794" y="3714752"/>
            <a:ext cx="5143536" cy="68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масок                                        14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28794" y="2071678"/>
            <a:ext cx="5143536" cy="68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Настольный                                        26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7158" y="357166"/>
            <a:ext cx="857256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571604" y="42860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основные виды театра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357166"/>
            <a:ext cx="8572560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28794" y="1285860"/>
            <a:ext cx="5143536" cy="68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071670" y="135729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Пальчиковый</a:t>
            </a:r>
            <a:r>
              <a:rPr lang="ru-RU" sz="2400" dirty="0" smtClean="0"/>
              <a:t>                               28</a:t>
            </a:r>
            <a:endParaRPr lang="ru-RU" sz="2400" dirty="0"/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000240"/>
            <a:ext cx="5286412" cy="1500198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714752"/>
            <a:ext cx="5289550" cy="1500198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pic>
        <p:nvPicPr>
          <p:cNvPr id="23" name="Прямоугольник 2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4422"/>
            <a:ext cx="1657350" cy="2870200"/>
          </a:xfrm>
          <a:prstGeom prst="rect">
            <a:avLst/>
          </a:prstGeom>
          <a:noFill/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1088" y="1169988"/>
            <a:ext cx="1663700" cy="2878137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8794" y="2928934"/>
            <a:ext cx="5143536" cy="68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Теневой                                               19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28794" y="5429264"/>
            <a:ext cx="5143536" cy="68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марионеток                                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28794" y="4572008"/>
            <a:ext cx="5143536" cy="68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Перчаточный театр                              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2857496"/>
            <a:ext cx="5286412" cy="1500198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4500570"/>
            <a:ext cx="5286412" cy="1571636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5357826"/>
            <a:ext cx="5286412" cy="1500174"/>
          </a:xfrm>
          <a:prstGeom prst="rect">
            <a:avLst/>
          </a:prstGeom>
          <a:noFill/>
        </p:spPr>
      </p:pic>
      <p:pic>
        <p:nvPicPr>
          <p:cNvPr id="48" name="Прямоугольник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14422"/>
            <a:ext cx="528641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8463" y="2114550"/>
            <a:ext cx="5248275" cy="2859088"/>
          </a:xfrm>
          <a:prstGeom prst="rect">
            <a:avLst/>
          </a:prstGeom>
          <a:noFill/>
        </p:spPr>
      </p:pic>
      <p:pic>
        <p:nvPicPr>
          <p:cNvPr id="40964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412875"/>
            <a:ext cx="278765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то к одному - 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35808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3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500034" y="214290"/>
            <a:ext cx="8286808" cy="68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самые известные театральные понятия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pic>
        <p:nvPicPr>
          <p:cNvPr id="23" name="Прямоугольник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1158875"/>
            <a:ext cx="1657350" cy="2876550"/>
          </a:xfrm>
          <a:prstGeom prst="rect">
            <a:avLst/>
          </a:prstGeom>
          <a:noFill/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1088" y="1169988"/>
            <a:ext cx="1663700" cy="2878137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214290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1357298"/>
            <a:ext cx="5144400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Актёр                                                  34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4286256"/>
            <a:ext cx="5143536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Аплодисменты                                     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0232" y="3571876"/>
            <a:ext cx="5143536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Репетиция                                           14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00232" y="5000636"/>
            <a:ext cx="5143536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Режиссёр                                              5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2857496"/>
            <a:ext cx="5143536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Сцена                                                  18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2071678"/>
            <a:ext cx="5143536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Антракт                                              23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Прямоугольник 3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929198"/>
            <a:ext cx="5286412" cy="1401762"/>
          </a:xfrm>
          <a:prstGeom prst="rect">
            <a:avLst/>
          </a:prstGeom>
          <a:noFill/>
        </p:spPr>
      </p:pic>
      <p:pic>
        <p:nvPicPr>
          <p:cNvPr id="34" name="Прямоугольник 3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4214818"/>
            <a:ext cx="5286412" cy="1395412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3500438"/>
            <a:ext cx="5286412" cy="1401762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2786058"/>
            <a:ext cx="5286412" cy="1403350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94" y="2000240"/>
            <a:ext cx="5286412" cy="1395413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8794" y="1285860"/>
            <a:ext cx="5286412" cy="139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8463" y="2114550"/>
            <a:ext cx="5218112" cy="2859088"/>
          </a:xfrm>
          <a:prstGeom prst="rect">
            <a:avLst/>
          </a:prstGeom>
          <a:noFill/>
        </p:spPr>
      </p:pic>
      <p:pic>
        <p:nvPicPr>
          <p:cNvPr id="43012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114425"/>
            <a:ext cx="29749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то к одному - 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1533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3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 родители пугают детей?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pic>
        <p:nvPicPr>
          <p:cNvPr id="23" name="Прямоугольник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1195388"/>
            <a:ext cx="1657350" cy="2870200"/>
          </a:xfrm>
          <a:prstGeom prst="rect">
            <a:avLst/>
          </a:prstGeom>
          <a:noFill/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1088" y="1169988"/>
            <a:ext cx="1663700" cy="2878137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596" y="35716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1428736"/>
            <a:ext cx="5072098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Баба Яга                                             38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2285992"/>
            <a:ext cx="5072098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Бабай-ка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32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4857760"/>
            <a:ext cx="5072098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Полицейский                                       3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5715016"/>
            <a:ext cx="5072098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                                                    2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000504"/>
            <a:ext cx="5072098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                                                     5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3143248"/>
            <a:ext cx="5072098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Бармалей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14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5" y="5643578"/>
            <a:ext cx="5214974" cy="1500198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786322"/>
            <a:ext cx="5218113" cy="1571636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3929066"/>
            <a:ext cx="5286412" cy="1643074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3071810"/>
            <a:ext cx="5218113" cy="1571636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2214554"/>
            <a:ext cx="5218113" cy="1643074"/>
          </a:xfrm>
          <a:prstGeom prst="rect">
            <a:avLst/>
          </a:prstGeom>
          <a:noFill/>
        </p:spPr>
      </p:pic>
      <p:pic>
        <p:nvPicPr>
          <p:cNvPr id="40" name="Прямоугольник 1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1357298"/>
            <a:ext cx="5218113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8225" y="23813"/>
            <a:ext cx="4346575" cy="1957387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8463" y="2114550"/>
            <a:ext cx="5857875" cy="2859088"/>
          </a:xfrm>
          <a:prstGeom prst="rect">
            <a:avLst/>
          </a:prstGeom>
          <a:noFill/>
        </p:spPr>
      </p:pic>
      <p:pic>
        <p:nvPicPr>
          <p:cNvPr id="45060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958850"/>
            <a:ext cx="287972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то к одному - 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439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3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известный театр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2849563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4044950"/>
            <a:ext cx="936625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3" y="5311775"/>
            <a:ext cx="935037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2849563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0650" y="4044950"/>
            <a:ext cx="935038" cy="866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9538" y="5311775"/>
            <a:ext cx="936625" cy="868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pic>
        <p:nvPicPr>
          <p:cNvPr id="23" name="Прямоугольник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1195388"/>
            <a:ext cx="1657350" cy="2870200"/>
          </a:xfrm>
          <a:prstGeom prst="rect">
            <a:avLst/>
          </a:prstGeom>
          <a:noFill/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1088" y="1169988"/>
            <a:ext cx="1663700" cy="2878137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395536" y="404424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5297742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2855114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405885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40352" y="5312351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0352" y="2869723"/>
            <a:ext cx="936104" cy="8675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Прямоугольник 31"/>
          <p:cNvGrpSpPr>
            <a:grpSpLocks/>
          </p:cNvGrpSpPr>
          <p:nvPr/>
        </p:nvGrpSpPr>
        <p:grpSpPr bwMode="auto">
          <a:xfrm>
            <a:off x="285720" y="285728"/>
            <a:ext cx="8626475" cy="841375"/>
            <a:chOff x="211" y="184"/>
            <a:chExt cx="5434" cy="530"/>
          </a:xfrm>
        </p:grpSpPr>
        <p:pic>
          <p:nvPicPr>
            <p:cNvPr id="46108" name="Прямоугольник 3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1" y="184"/>
              <a:ext cx="5434" cy="530"/>
            </a:xfrm>
            <a:prstGeom prst="rect">
              <a:avLst/>
            </a:prstGeom>
            <a:noFill/>
          </p:spPr>
        </p:pic>
        <p:sp>
          <p:nvSpPr>
            <p:cNvPr id="46109" name="Text Box 29"/>
            <p:cNvSpPr txBox="1">
              <a:spLocks noChangeArrowheads="1"/>
            </p:cNvSpPr>
            <p:nvPr/>
          </p:nvSpPr>
          <p:spPr bwMode="auto">
            <a:xfrm>
              <a:off x="253" y="210"/>
              <a:ext cx="5352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4000" b="1">
                <a:solidFill>
                  <a:srgbClr val="B2E4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143108" y="1643050"/>
            <a:ext cx="4786346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Дю-солей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15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43108" y="2428868"/>
            <a:ext cx="4786346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Красный факел                              30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3108" y="4786322"/>
            <a:ext cx="4786346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Старый дом                                 180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43108" y="5572140"/>
            <a:ext cx="4786346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Мариинский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театр                      240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43108" y="4000504"/>
            <a:ext cx="4786346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НАВАТ (оперы и балета)           120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3214686"/>
            <a:ext cx="4786346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Маяковского                                  60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1" y="5467350"/>
            <a:ext cx="4929222" cy="1533550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1" y="4714884"/>
            <a:ext cx="4929222" cy="1500198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4000504"/>
            <a:ext cx="4929222" cy="1389062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1670" y="3143248"/>
            <a:ext cx="4929223" cy="1500198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1" y="2357430"/>
            <a:ext cx="4929222" cy="1500198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71670" y="1571612"/>
            <a:ext cx="492922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256</Words>
  <Application>Microsoft Office PowerPoint</Application>
  <PresentationFormat>Экран (4:3)</PresentationFormat>
  <Paragraphs>128</Paragraphs>
  <Slides>15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Углы</vt:lpstr>
      <vt:lpstr>Апекс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Анюта</dc:creator>
  <cp:lastModifiedBy>Администратор</cp:lastModifiedBy>
  <cp:revision>60</cp:revision>
  <dcterms:created xsi:type="dcterms:W3CDTF">2010-08-30T05:15:24Z</dcterms:created>
  <dcterms:modified xsi:type="dcterms:W3CDTF">2019-02-19T07:48:46Z</dcterms:modified>
</cp:coreProperties>
</file>