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8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4" r:id="rId15"/>
    <p:sldId id="271" r:id="rId16"/>
    <p:sldId id="268" r:id="rId17"/>
    <p:sldId id="266" r:id="rId18"/>
    <p:sldId id="273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5" r:id="rId29"/>
    <p:sldId id="282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930F2F-2E86-49E4-B27D-BCC6C42CF02D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0161ED-9B2C-403F-BEDE-934F52448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\тени 3_fil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Свеженцева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теневого театра в детском саду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Новая папка\тени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Новая папка\тени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Новая папка\тени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Новая папка\тени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Новая папка\тени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Новая папка\тени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Новая папка\тени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Новая папка\тени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Новая папка\тени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92935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357166"/>
            <a:ext cx="571504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\тени2_files\img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14366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507209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528641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3578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542928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4292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50720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550072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14363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 фигур из театра теней, от которых дети будут в востор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42938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3998" cy="600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Новая папка\тени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Новая папка\тени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овая папка\тени2_file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овая папка\тени2_file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Новая папка\тени2_file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1406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Новая папка\тени2_files\тени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Новая папка\тени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овая папка\тени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Новая папка\тени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11</Words>
  <Application>Microsoft Office PowerPoint</Application>
  <PresentationFormat>Экран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Подготовила : Свеженцева О.М.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9</cp:revision>
  <dcterms:created xsi:type="dcterms:W3CDTF">2020-01-04T06:13:52Z</dcterms:created>
  <dcterms:modified xsi:type="dcterms:W3CDTF">2020-06-28T08:44:28Z</dcterms:modified>
</cp:coreProperties>
</file>